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380" r:id="rId3"/>
    <p:sldId id="381" r:id="rId4"/>
    <p:sldId id="382" r:id="rId5"/>
    <p:sldId id="383" r:id="rId6"/>
    <p:sldId id="384" r:id="rId7"/>
    <p:sldId id="379" r:id="rId8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na Komadina" initials="MK" lastIdx="3" clrIdx="0">
    <p:extLst>
      <p:ext uri="{19B8F6BF-5375-455C-9EA6-DF929625EA0E}">
        <p15:presenceInfo xmlns:p15="http://schemas.microsoft.com/office/powerpoint/2012/main" userId="Marina Komadin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9900"/>
    <a:srgbClr val="66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59" autoAdjust="0"/>
    <p:restoredTop sz="91709" autoAdjust="0"/>
  </p:normalViewPr>
  <p:slideViewPr>
    <p:cSldViewPr snapToGrid="0">
      <p:cViewPr varScale="1">
        <p:scale>
          <a:sx n="79" d="100"/>
          <a:sy n="79" d="100"/>
        </p:scale>
        <p:origin x="869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3AF9F4-265B-4CC7-BBD6-071DBBD0EEAE}" type="datetimeFigureOut">
              <a:rPr lang="hr-HR" smtClean="0"/>
              <a:t>6.6.2021.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82D367-8DC2-4712-9A6A-9534AAD095F8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276508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6.6.2021.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21848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6.6.2021.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11957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6.6.2021.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844154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6.6.2021.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4184049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6.6.2021.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42017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6.6.2021.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16662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6.6.2021.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68969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6.6.2021.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923514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6.6.2021.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98681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6.6.2021.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9000649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6.6.2021.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80185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7148EA-6B88-4171-8B7A-E86F5126C524}" type="datetimeFigureOut">
              <a:rPr lang="hr-HR" smtClean="0"/>
              <a:t>6.6.2021.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97467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www.e-sfera.hr/dodatni-digitalni-sadrzaji/ad6bdda6-8715-4891-97c7-fc25b9bcab20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ordwall.net/play/261/699/466" TargetMode="External"/><Relationship Id="rId4" Type="http://schemas.openxmlformats.org/officeDocument/2006/relationships/hyperlink" Target="https://www.e-sfera.hr/dodatni-digitalni-sadrzaji/2cffaefc-bc78-4c6e-aaa8-f6bcd94b76dc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50393" y="1381327"/>
            <a:ext cx="7595420" cy="1214820"/>
          </a:xfrm>
        </p:spPr>
        <p:txBody>
          <a:bodyPr>
            <a:normAutofit fontScale="90000"/>
          </a:bodyPr>
          <a:lstStyle/>
          <a:p>
            <a:r>
              <a:rPr lang="hr-HR" sz="6600" b="1">
                <a:solidFill>
                  <a:srgbClr val="FF0000"/>
                </a:solidFill>
              </a:rPr>
              <a:t>UNIT 8: </a:t>
            </a:r>
            <a:br>
              <a:rPr lang="hr-HR" sz="6600" b="1">
                <a:solidFill>
                  <a:srgbClr val="FF0000"/>
                </a:solidFill>
              </a:rPr>
            </a:br>
            <a:r>
              <a:rPr lang="hr-HR" sz="6600" b="1">
                <a:solidFill>
                  <a:srgbClr val="FF0000"/>
                </a:solidFill>
              </a:rPr>
              <a:t>Fit and healthy</a:t>
            </a:r>
            <a:endParaRPr lang="hr-HR" sz="6600" b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83941" y="3216790"/>
            <a:ext cx="6964347" cy="1655762"/>
          </a:xfrm>
        </p:spPr>
        <p:txBody>
          <a:bodyPr>
            <a:normAutofit/>
          </a:bodyPr>
          <a:lstStyle/>
          <a:p>
            <a:r>
              <a:rPr lang="hr-HR" sz="6600"/>
              <a:t>Meals in Britain</a:t>
            </a:r>
            <a:endParaRPr lang="hr-HR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51384">
            <a:off x="833351" y="1589659"/>
            <a:ext cx="3363427" cy="448597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77445" y="5743575"/>
            <a:ext cx="5214555" cy="1114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2413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1D5A5AC9-88C4-4AD7-A558-20A4323FAD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127551" cy="6858000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77093610-5207-4D95-B386-03878D51D982}"/>
              </a:ext>
            </a:extLst>
          </p:cNvPr>
          <p:cNvSpPr txBox="1"/>
          <p:nvPr/>
        </p:nvSpPr>
        <p:spPr>
          <a:xfrm>
            <a:off x="5593404" y="447472"/>
            <a:ext cx="59144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/>
              <a:t>Open your book at page 135.</a:t>
            </a:r>
          </a:p>
        </p:txBody>
      </p:sp>
      <p:pic>
        <p:nvPicPr>
          <p:cNvPr id="8" name="Slika 7">
            <a:extLst>
              <a:ext uri="{FF2B5EF4-FFF2-40B4-BE49-F238E27FC236}">
                <a16:creationId xmlns:a16="http://schemas.microsoft.com/office/drawing/2014/main" id="{C2B0ECCE-6F52-4E6F-923C-C2742C7818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5915" y="2669026"/>
            <a:ext cx="11744325" cy="1771650"/>
          </a:xfrm>
          <a:prstGeom prst="rect">
            <a:avLst/>
          </a:prstGeom>
        </p:spPr>
      </p:pic>
      <p:sp>
        <p:nvSpPr>
          <p:cNvPr id="9" name="TekstniOkvir 8">
            <a:extLst>
              <a:ext uri="{FF2B5EF4-FFF2-40B4-BE49-F238E27FC236}">
                <a16:creationId xmlns:a16="http://schemas.microsoft.com/office/drawing/2014/main" id="{99A6EEFF-2090-45BC-85B3-90160FCD999C}"/>
              </a:ext>
            </a:extLst>
          </p:cNvPr>
          <p:cNvSpPr txBox="1"/>
          <p:nvPr/>
        </p:nvSpPr>
        <p:spPr>
          <a:xfrm>
            <a:off x="982494" y="1974715"/>
            <a:ext cx="101848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/>
              <a:t>Poveži riječi s definicijama.</a:t>
            </a:r>
          </a:p>
        </p:txBody>
      </p:sp>
      <p:sp>
        <p:nvSpPr>
          <p:cNvPr id="10" name="TekstniOkvir 9">
            <a:extLst>
              <a:ext uri="{FF2B5EF4-FFF2-40B4-BE49-F238E27FC236}">
                <a16:creationId xmlns:a16="http://schemas.microsoft.com/office/drawing/2014/main" id="{89312EA6-F6B8-48AE-B9CD-C77A8BB2170D}"/>
              </a:ext>
            </a:extLst>
          </p:cNvPr>
          <p:cNvSpPr txBox="1"/>
          <p:nvPr/>
        </p:nvSpPr>
        <p:spPr>
          <a:xfrm>
            <a:off x="2519464" y="3219855"/>
            <a:ext cx="45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0066"/>
                </a:solidFill>
              </a:rPr>
              <a:t>3</a:t>
            </a:r>
          </a:p>
        </p:txBody>
      </p:sp>
      <p:sp>
        <p:nvSpPr>
          <p:cNvPr id="11" name="TekstniOkvir 10">
            <a:extLst>
              <a:ext uri="{FF2B5EF4-FFF2-40B4-BE49-F238E27FC236}">
                <a16:creationId xmlns:a16="http://schemas.microsoft.com/office/drawing/2014/main" id="{4AAF48DF-C541-40F9-8FBD-A6648256BF44}"/>
              </a:ext>
            </a:extLst>
          </p:cNvPr>
          <p:cNvSpPr txBox="1"/>
          <p:nvPr/>
        </p:nvSpPr>
        <p:spPr>
          <a:xfrm>
            <a:off x="2519464" y="3627409"/>
            <a:ext cx="45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0066"/>
                </a:solidFill>
              </a:rPr>
              <a:t>4</a:t>
            </a:r>
          </a:p>
        </p:txBody>
      </p:sp>
      <p:sp>
        <p:nvSpPr>
          <p:cNvPr id="12" name="TekstniOkvir 11">
            <a:extLst>
              <a:ext uri="{FF2B5EF4-FFF2-40B4-BE49-F238E27FC236}">
                <a16:creationId xmlns:a16="http://schemas.microsoft.com/office/drawing/2014/main" id="{936FC982-2448-4B78-A564-74DBDAEE3133}"/>
              </a:ext>
            </a:extLst>
          </p:cNvPr>
          <p:cNvSpPr txBox="1"/>
          <p:nvPr/>
        </p:nvSpPr>
        <p:spPr>
          <a:xfrm>
            <a:off x="8625192" y="3198167"/>
            <a:ext cx="45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0066"/>
                </a:solidFill>
              </a:rPr>
              <a:t>1</a:t>
            </a:r>
          </a:p>
        </p:txBody>
      </p:sp>
      <p:sp>
        <p:nvSpPr>
          <p:cNvPr id="13" name="TekstniOkvir 12">
            <a:extLst>
              <a:ext uri="{FF2B5EF4-FFF2-40B4-BE49-F238E27FC236}">
                <a16:creationId xmlns:a16="http://schemas.microsoft.com/office/drawing/2014/main" id="{1D1B8F91-8067-4BF3-AF53-B80D0E0F7D7E}"/>
              </a:ext>
            </a:extLst>
          </p:cNvPr>
          <p:cNvSpPr txBox="1"/>
          <p:nvPr/>
        </p:nvSpPr>
        <p:spPr>
          <a:xfrm>
            <a:off x="8625192" y="3656392"/>
            <a:ext cx="45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0066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112380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9" grpId="0"/>
      <p:bldP spid="10" grpId="0"/>
      <p:bldP spid="11" grpId="0"/>
      <p:bldP spid="12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6213196C-FB7E-4637-8DD6-608C8AB3EE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7674036" cy="6858000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E7EA764B-E2B6-473D-8510-E3A2A5982B94}"/>
              </a:ext>
            </a:extLst>
          </p:cNvPr>
          <p:cNvSpPr txBox="1"/>
          <p:nvPr/>
        </p:nvSpPr>
        <p:spPr>
          <a:xfrm>
            <a:off x="7996136" y="583660"/>
            <a:ext cx="37451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/>
              <a:t>Describe the photos.</a:t>
            </a:r>
          </a:p>
          <a:p>
            <a:r>
              <a:rPr lang="hr-HR" sz="2400" i="1"/>
              <a:t>Opiši fotografije.</a:t>
            </a:r>
          </a:p>
        </p:txBody>
      </p:sp>
      <p:sp>
        <p:nvSpPr>
          <p:cNvPr id="7" name="TekstniOkvir 6">
            <a:extLst>
              <a:ext uri="{FF2B5EF4-FFF2-40B4-BE49-F238E27FC236}">
                <a16:creationId xmlns:a16="http://schemas.microsoft.com/office/drawing/2014/main" id="{9FFF12D2-09A8-4548-844D-2D4981280028}"/>
              </a:ext>
            </a:extLst>
          </p:cNvPr>
          <p:cNvSpPr txBox="1"/>
          <p:nvPr/>
        </p:nvSpPr>
        <p:spPr>
          <a:xfrm>
            <a:off x="7996135" y="2107660"/>
            <a:ext cx="390079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/>
              <a:t>Read the text and complete it with the words from task 1.</a:t>
            </a:r>
          </a:p>
          <a:p>
            <a:r>
              <a:rPr lang="hr-HR" sz="2400" i="1"/>
              <a:t>Pročitaj tekst i nadopuni ga riječima iz 1. zadatka.</a:t>
            </a:r>
          </a:p>
        </p:txBody>
      </p:sp>
      <p:sp>
        <p:nvSpPr>
          <p:cNvPr id="8" name="TekstniOkvir 7">
            <a:extLst>
              <a:ext uri="{FF2B5EF4-FFF2-40B4-BE49-F238E27FC236}">
                <a16:creationId xmlns:a16="http://schemas.microsoft.com/office/drawing/2014/main" id="{A5DFA153-34BA-46DC-9EF6-07E69BEA8E21}"/>
              </a:ext>
            </a:extLst>
          </p:cNvPr>
          <p:cNvSpPr txBox="1"/>
          <p:nvPr/>
        </p:nvSpPr>
        <p:spPr>
          <a:xfrm>
            <a:off x="3385224" y="999158"/>
            <a:ext cx="170234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200" b="1">
                <a:solidFill>
                  <a:srgbClr val="FF0066"/>
                </a:solidFill>
              </a:rPr>
              <a:t>breakfast</a:t>
            </a:r>
          </a:p>
        </p:txBody>
      </p:sp>
      <p:sp>
        <p:nvSpPr>
          <p:cNvPr id="9" name="TekstniOkvir 8">
            <a:extLst>
              <a:ext uri="{FF2B5EF4-FFF2-40B4-BE49-F238E27FC236}">
                <a16:creationId xmlns:a16="http://schemas.microsoft.com/office/drawing/2014/main" id="{B2ABFB77-4187-47D3-B323-1684628CE417}"/>
              </a:ext>
            </a:extLst>
          </p:cNvPr>
          <p:cNvSpPr txBox="1"/>
          <p:nvPr/>
        </p:nvSpPr>
        <p:spPr>
          <a:xfrm>
            <a:off x="4393659" y="2661657"/>
            <a:ext cx="17023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0066"/>
                </a:solidFill>
              </a:rPr>
              <a:t>brunch</a:t>
            </a:r>
          </a:p>
        </p:txBody>
      </p:sp>
      <p:sp>
        <p:nvSpPr>
          <p:cNvPr id="10" name="TekstniOkvir 9">
            <a:extLst>
              <a:ext uri="{FF2B5EF4-FFF2-40B4-BE49-F238E27FC236}">
                <a16:creationId xmlns:a16="http://schemas.microsoft.com/office/drawing/2014/main" id="{A3BD0194-3F2C-4687-B1FD-AE87BC798FEF}"/>
              </a:ext>
            </a:extLst>
          </p:cNvPr>
          <p:cNvSpPr txBox="1"/>
          <p:nvPr/>
        </p:nvSpPr>
        <p:spPr>
          <a:xfrm>
            <a:off x="2534053" y="3451525"/>
            <a:ext cx="17023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0066"/>
                </a:solidFill>
              </a:rPr>
              <a:t>Lunch</a:t>
            </a:r>
          </a:p>
        </p:txBody>
      </p:sp>
      <p:sp>
        <p:nvSpPr>
          <p:cNvPr id="11" name="TekstniOkvir 10">
            <a:extLst>
              <a:ext uri="{FF2B5EF4-FFF2-40B4-BE49-F238E27FC236}">
                <a16:creationId xmlns:a16="http://schemas.microsoft.com/office/drawing/2014/main" id="{020432E1-E181-4FD1-B9A2-029C03D169F5}"/>
              </a:ext>
            </a:extLst>
          </p:cNvPr>
          <p:cNvSpPr txBox="1"/>
          <p:nvPr/>
        </p:nvSpPr>
        <p:spPr>
          <a:xfrm>
            <a:off x="3978611" y="4670618"/>
            <a:ext cx="17023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0066"/>
                </a:solidFill>
              </a:rPr>
              <a:t>dinner</a:t>
            </a:r>
          </a:p>
        </p:txBody>
      </p:sp>
    </p:spTree>
    <p:extLst>
      <p:ext uri="{BB962C8B-B14F-4D97-AF65-F5344CB8AC3E}">
        <p14:creationId xmlns:p14="http://schemas.microsoft.com/office/powerpoint/2010/main" val="509835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D4FADA73-FCBB-4D21-B3FC-F58B5D783F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632" y="1206229"/>
            <a:ext cx="11002801" cy="3988341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0E71F095-E212-41E2-825D-B2053ECB80B9}"/>
              </a:ext>
            </a:extLst>
          </p:cNvPr>
          <p:cNvSpPr txBox="1"/>
          <p:nvPr/>
        </p:nvSpPr>
        <p:spPr>
          <a:xfrm>
            <a:off x="350196" y="389106"/>
            <a:ext cx="101459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/>
              <a:t>Ponovno pročitaj tekst i nadopuni tablicu traženim informacijama.</a:t>
            </a:r>
          </a:p>
        </p:txBody>
      </p:sp>
      <p:sp>
        <p:nvSpPr>
          <p:cNvPr id="9" name="TekstniOkvir 8">
            <a:extLst>
              <a:ext uri="{FF2B5EF4-FFF2-40B4-BE49-F238E27FC236}">
                <a16:creationId xmlns:a16="http://schemas.microsoft.com/office/drawing/2014/main" id="{C5EBE28B-AEAE-46A7-A84F-F1BEC9D5D958}"/>
              </a:ext>
            </a:extLst>
          </p:cNvPr>
          <p:cNvSpPr txBox="1"/>
          <p:nvPr/>
        </p:nvSpPr>
        <p:spPr>
          <a:xfrm>
            <a:off x="4385355" y="2573396"/>
            <a:ext cx="17801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0066"/>
                </a:solidFill>
              </a:rPr>
              <a:t>between 7 a.m. and 8 a.m.</a:t>
            </a:r>
          </a:p>
        </p:txBody>
      </p:sp>
      <p:sp>
        <p:nvSpPr>
          <p:cNvPr id="10" name="TekstniOkvir 9">
            <a:extLst>
              <a:ext uri="{FF2B5EF4-FFF2-40B4-BE49-F238E27FC236}">
                <a16:creationId xmlns:a16="http://schemas.microsoft.com/office/drawing/2014/main" id="{757C2CBF-AF4B-4A71-8BB7-9700A02FA9CB}"/>
              </a:ext>
            </a:extLst>
          </p:cNvPr>
          <p:cNvSpPr txBox="1"/>
          <p:nvPr/>
        </p:nvSpPr>
        <p:spPr>
          <a:xfrm>
            <a:off x="6590291" y="2573395"/>
            <a:ext cx="17801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0066"/>
                </a:solidFill>
              </a:rPr>
              <a:t>between 12 p.m. and 8 p.m.</a:t>
            </a:r>
          </a:p>
        </p:txBody>
      </p:sp>
      <p:sp>
        <p:nvSpPr>
          <p:cNvPr id="11" name="TekstniOkvir 10">
            <a:extLst>
              <a:ext uri="{FF2B5EF4-FFF2-40B4-BE49-F238E27FC236}">
                <a16:creationId xmlns:a16="http://schemas.microsoft.com/office/drawing/2014/main" id="{AA50D155-D343-464B-9835-17122D9475BD}"/>
              </a:ext>
            </a:extLst>
          </p:cNvPr>
          <p:cNvSpPr txBox="1"/>
          <p:nvPr/>
        </p:nvSpPr>
        <p:spPr>
          <a:xfrm>
            <a:off x="8715984" y="2600234"/>
            <a:ext cx="21692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0066"/>
                </a:solidFill>
              </a:rPr>
              <a:t>between 6 p.m. and 7 p.m.</a:t>
            </a:r>
          </a:p>
        </p:txBody>
      </p:sp>
      <p:sp>
        <p:nvSpPr>
          <p:cNvPr id="12" name="TekstniOkvir 11">
            <a:extLst>
              <a:ext uri="{FF2B5EF4-FFF2-40B4-BE49-F238E27FC236}">
                <a16:creationId xmlns:a16="http://schemas.microsoft.com/office/drawing/2014/main" id="{19CD5A48-A536-4A77-95B8-FBF5ABF1D1CA}"/>
              </a:ext>
            </a:extLst>
          </p:cNvPr>
          <p:cNvSpPr txBox="1"/>
          <p:nvPr/>
        </p:nvSpPr>
        <p:spPr>
          <a:xfrm>
            <a:off x="4385355" y="3773724"/>
            <a:ext cx="205435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0066"/>
                </a:solidFill>
              </a:rPr>
              <a:t>toast with jam, coffee, cereal with milk or yoghurt</a:t>
            </a:r>
          </a:p>
        </p:txBody>
      </p:sp>
      <p:sp>
        <p:nvSpPr>
          <p:cNvPr id="13" name="TekstniOkvir 12">
            <a:extLst>
              <a:ext uri="{FF2B5EF4-FFF2-40B4-BE49-F238E27FC236}">
                <a16:creationId xmlns:a16="http://schemas.microsoft.com/office/drawing/2014/main" id="{488E4E52-0627-48C6-969A-5E18F4785339}"/>
              </a:ext>
            </a:extLst>
          </p:cNvPr>
          <p:cNvSpPr txBox="1"/>
          <p:nvPr/>
        </p:nvSpPr>
        <p:spPr>
          <a:xfrm>
            <a:off x="6590291" y="3684384"/>
            <a:ext cx="17801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0066"/>
                </a:solidFill>
              </a:rPr>
              <a:t>sandwich, salad</a:t>
            </a:r>
          </a:p>
        </p:txBody>
      </p:sp>
      <p:sp>
        <p:nvSpPr>
          <p:cNvPr id="14" name="TekstniOkvir 13">
            <a:extLst>
              <a:ext uri="{FF2B5EF4-FFF2-40B4-BE49-F238E27FC236}">
                <a16:creationId xmlns:a16="http://schemas.microsoft.com/office/drawing/2014/main" id="{AA1408BA-8910-4628-8050-E4B5D8867A05}"/>
              </a:ext>
            </a:extLst>
          </p:cNvPr>
          <p:cNvSpPr txBox="1"/>
          <p:nvPr/>
        </p:nvSpPr>
        <p:spPr>
          <a:xfrm>
            <a:off x="8715984" y="3763191"/>
            <a:ext cx="178016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0066"/>
                </a:solidFill>
              </a:rPr>
              <a:t>meat and fish with potatoes and vegetables</a:t>
            </a:r>
          </a:p>
        </p:txBody>
      </p:sp>
      <p:pic>
        <p:nvPicPr>
          <p:cNvPr id="16" name="Slika 15">
            <a:extLst>
              <a:ext uri="{FF2B5EF4-FFF2-40B4-BE49-F238E27FC236}">
                <a16:creationId xmlns:a16="http://schemas.microsoft.com/office/drawing/2014/main" id="{E8CF9645-2B32-41E6-88A2-3A81E53749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0777" y="6014442"/>
            <a:ext cx="4337002" cy="493363"/>
          </a:xfrm>
          <a:prstGeom prst="rect">
            <a:avLst/>
          </a:prstGeom>
        </p:spPr>
      </p:pic>
      <p:sp>
        <p:nvSpPr>
          <p:cNvPr id="17" name="TekstniOkvir 16">
            <a:extLst>
              <a:ext uri="{FF2B5EF4-FFF2-40B4-BE49-F238E27FC236}">
                <a16:creationId xmlns:a16="http://schemas.microsoft.com/office/drawing/2014/main" id="{E926F9C0-1485-44AD-BC92-CB957FECB47D}"/>
              </a:ext>
            </a:extLst>
          </p:cNvPr>
          <p:cNvSpPr txBox="1"/>
          <p:nvPr/>
        </p:nvSpPr>
        <p:spPr>
          <a:xfrm>
            <a:off x="4980562" y="6089515"/>
            <a:ext cx="61988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/>
              <a:t>Koji je tvoj omiljeni obrok? Zašto?</a:t>
            </a:r>
          </a:p>
        </p:txBody>
      </p:sp>
    </p:spTree>
    <p:extLst>
      <p:ext uri="{BB962C8B-B14F-4D97-AF65-F5344CB8AC3E}">
        <p14:creationId xmlns:p14="http://schemas.microsoft.com/office/powerpoint/2010/main" val="2690052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0" grpId="0"/>
      <p:bldP spid="11" grpId="0"/>
      <p:bldP spid="12" grpId="0"/>
      <p:bldP spid="13" grpId="0"/>
      <p:bldP spid="14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E26C94A6-9418-4CCF-A59D-9646CAE967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7134" y="626319"/>
            <a:ext cx="9153525" cy="5838825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C14B2DC1-DDE6-4C60-8E7A-26419316C0A0}"/>
              </a:ext>
            </a:extLst>
          </p:cNvPr>
          <p:cNvSpPr txBox="1"/>
          <p:nvPr/>
        </p:nvSpPr>
        <p:spPr>
          <a:xfrm>
            <a:off x="301557" y="87549"/>
            <a:ext cx="108755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/>
              <a:t>Nadopuni rečenice ponuđenim riječima.</a:t>
            </a:r>
          </a:p>
        </p:txBody>
      </p:sp>
      <p:sp>
        <p:nvSpPr>
          <p:cNvPr id="7" name="TekstniOkvir 6">
            <a:extLst>
              <a:ext uri="{FF2B5EF4-FFF2-40B4-BE49-F238E27FC236}">
                <a16:creationId xmlns:a16="http://schemas.microsoft.com/office/drawing/2014/main" id="{32D24638-33CE-46B0-B2C1-63413DC65FF3}"/>
              </a:ext>
            </a:extLst>
          </p:cNvPr>
          <p:cNvSpPr txBox="1"/>
          <p:nvPr/>
        </p:nvSpPr>
        <p:spPr>
          <a:xfrm>
            <a:off x="8356060" y="3959157"/>
            <a:ext cx="18692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0066"/>
                </a:solidFill>
              </a:rPr>
              <a:t>orange juice</a:t>
            </a:r>
          </a:p>
        </p:txBody>
      </p:sp>
      <p:sp>
        <p:nvSpPr>
          <p:cNvPr id="8" name="TekstniOkvir 7">
            <a:extLst>
              <a:ext uri="{FF2B5EF4-FFF2-40B4-BE49-F238E27FC236}">
                <a16:creationId xmlns:a16="http://schemas.microsoft.com/office/drawing/2014/main" id="{7BEC6375-7816-4E7A-ADD4-346AE33F2382}"/>
              </a:ext>
            </a:extLst>
          </p:cNvPr>
          <p:cNvSpPr txBox="1"/>
          <p:nvPr/>
        </p:nvSpPr>
        <p:spPr>
          <a:xfrm>
            <a:off x="4879281" y="4274907"/>
            <a:ext cx="18692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0066"/>
                </a:solidFill>
              </a:rPr>
              <a:t>butter</a:t>
            </a:r>
          </a:p>
        </p:txBody>
      </p:sp>
      <p:sp>
        <p:nvSpPr>
          <p:cNvPr id="9" name="TekstniOkvir 8">
            <a:extLst>
              <a:ext uri="{FF2B5EF4-FFF2-40B4-BE49-F238E27FC236}">
                <a16:creationId xmlns:a16="http://schemas.microsoft.com/office/drawing/2014/main" id="{B875AD51-F5A1-44C5-A8C1-01ADFDB7723A}"/>
              </a:ext>
            </a:extLst>
          </p:cNvPr>
          <p:cNvSpPr txBox="1"/>
          <p:nvPr/>
        </p:nvSpPr>
        <p:spPr>
          <a:xfrm>
            <a:off x="6650476" y="4536517"/>
            <a:ext cx="22406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000" b="1">
                <a:solidFill>
                  <a:srgbClr val="FF0066"/>
                </a:solidFill>
              </a:rPr>
              <a:t>tomato sauce</a:t>
            </a:r>
          </a:p>
        </p:txBody>
      </p:sp>
      <p:sp>
        <p:nvSpPr>
          <p:cNvPr id="10" name="TekstniOkvir 9">
            <a:extLst>
              <a:ext uri="{FF2B5EF4-FFF2-40B4-BE49-F238E27FC236}">
                <a16:creationId xmlns:a16="http://schemas.microsoft.com/office/drawing/2014/main" id="{E7C65F6B-A3BD-4707-80CC-25D9EDDF0157}"/>
              </a:ext>
            </a:extLst>
          </p:cNvPr>
          <p:cNvSpPr txBox="1"/>
          <p:nvPr/>
        </p:nvSpPr>
        <p:spPr>
          <a:xfrm>
            <a:off x="3870090" y="5249694"/>
            <a:ext cx="18692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0066"/>
                </a:solidFill>
              </a:rPr>
              <a:t>meat</a:t>
            </a:r>
          </a:p>
        </p:txBody>
      </p:sp>
      <p:sp>
        <p:nvSpPr>
          <p:cNvPr id="11" name="TekstniOkvir 10">
            <a:extLst>
              <a:ext uri="{FF2B5EF4-FFF2-40B4-BE49-F238E27FC236}">
                <a16:creationId xmlns:a16="http://schemas.microsoft.com/office/drawing/2014/main" id="{C63DD62B-C203-49BC-8DE8-391A677EB3A5}"/>
              </a:ext>
            </a:extLst>
          </p:cNvPr>
          <p:cNvSpPr txBox="1"/>
          <p:nvPr/>
        </p:nvSpPr>
        <p:spPr>
          <a:xfrm>
            <a:off x="5762019" y="5269998"/>
            <a:ext cx="18692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0066"/>
                </a:solidFill>
              </a:rPr>
              <a:t>vegetables</a:t>
            </a:r>
          </a:p>
        </p:txBody>
      </p:sp>
      <p:sp>
        <p:nvSpPr>
          <p:cNvPr id="12" name="TekstniOkvir 11">
            <a:extLst>
              <a:ext uri="{FF2B5EF4-FFF2-40B4-BE49-F238E27FC236}">
                <a16:creationId xmlns:a16="http://schemas.microsoft.com/office/drawing/2014/main" id="{2E40B939-75E1-493C-8BCE-94C2B3E3D908}"/>
              </a:ext>
            </a:extLst>
          </p:cNvPr>
          <p:cNvSpPr txBox="1"/>
          <p:nvPr/>
        </p:nvSpPr>
        <p:spPr>
          <a:xfrm>
            <a:off x="4966829" y="5636738"/>
            <a:ext cx="18692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0066"/>
                </a:solidFill>
              </a:rPr>
              <a:t>fruit</a:t>
            </a:r>
          </a:p>
        </p:txBody>
      </p:sp>
    </p:spTree>
    <p:extLst>
      <p:ext uri="{BB962C8B-B14F-4D97-AF65-F5344CB8AC3E}">
        <p14:creationId xmlns:p14="http://schemas.microsoft.com/office/powerpoint/2010/main" val="216359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niOkvir 5">
            <a:extLst>
              <a:ext uri="{FF2B5EF4-FFF2-40B4-BE49-F238E27FC236}">
                <a16:creationId xmlns:a16="http://schemas.microsoft.com/office/drawing/2014/main" id="{CEE4E8D2-348D-4F36-9501-4AC93EEC67AF}"/>
              </a:ext>
            </a:extLst>
          </p:cNvPr>
          <p:cNvSpPr txBox="1"/>
          <p:nvPr/>
        </p:nvSpPr>
        <p:spPr>
          <a:xfrm>
            <a:off x="8589523" y="291830"/>
            <a:ext cx="3278222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/>
              <a:t>Izradi prezentaciju o obrocima u svom domu. Što obično imaš za doručak, ručak i večeru?</a:t>
            </a:r>
          </a:p>
          <a:p>
            <a:endParaRPr lang="hr-HR" sz="2400" i="1"/>
          </a:p>
          <a:p>
            <a:r>
              <a:rPr lang="hr-HR" sz="2400" i="1"/>
              <a:t>Uslikaj svoje obroke tijekom tjedna. </a:t>
            </a:r>
          </a:p>
          <a:p>
            <a:endParaRPr lang="hr-HR" sz="2400" i="1"/>
          </a:p>
          <a:p>
            <a:r>
              <a:rPr lang="hr-HR" sz="2400" i="1"/>
              <a:t>Prezentiraj svoj rad. Dok slušaš ostale učenike, uz pomoć tablice iz udžbenika (str. 136), zapiši usporedbu svoje prehrane s prehranom drugih učenika iz razreda.</a:t>
            </a:r>
          </a:p>
        </p:txBody>
      </p:sp>
      <p:pic>
        <p:nvPicPr>
          <p:cNvPr id="8" name="Slika 7">
            <a:extLst>
              <a:ext uri="{FF2B5EF4-FFF2-40B4-BE49-F238E27FC236}">
                <a16:creationId xmlns:a16="http://schemas.microsoft.com/office/drawing/2014/main" id="{1D9525C7-DFAE-4431-8883-F82680D4B1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787" y="121511"/>
            <a:ext cx="8372475" cy="2847975"/>
          </a:xfrm>
          <a:prstGeom prst="rect">
            <a:avLst/>
          </a:prstGeom>
        </p:spPr>
      </p:pic>
      <p:pic>
        <p:nvPicPr>
          <p:cNvPr id="10" name="Slika 9">
            <a:extLst>
              <a:ext uri="{FF2B5EF4-FFF2-40B4-BE49-F238E27FC236}">
                <a16:creationId xmlns:a16="http://schemas.microsoft.com/office/drawing/2014/main" id="{38003F76-D4EE-46CB-AC2F-D78E6011F6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786" y="2514600"/>
            <a:ext cx="8372475" cy="3678399"/>
          </a:xfrm>
          <a:prstGeom prst="rect">
            <a:avLst/>
          </a:prstGeom>
        </p:spPr>
      </p:pic>
      <p:sp>
        <p:nvSpPr>
          <p:cNvPr id="11" name="TekstniOkvir 10">
            <a:extLst>
              <a:ext uri="{FF2B5EF4-FFF2-40B4-BE49-F238E27FC236}">
                <a16:creationId xmlns:a16="http://schemas.microsoft.com/office/drawing/2014/main" id="{12B00230-8294-4FFA-83BF-1EB3A04CF566}"/>
              </a:ext>
            </a:extLst>
          </p:cNvPr>
          <p:cNvSpPr txBox="1"/>
          <p:nvPr/>
        </p:nvSpPr>
        <p:spPr>
          <a:xfrm>
            <a:off x="8495489" y="2393004"/>
            <a:ext cx="369651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/>
              <a:t>U svoju bilježnicu zapiši što si dobro učinio u svojoj prezentaciji, a što je moglo biti bolje.</a:t>
            </a:r>
          </a:p>
        </p:txBody>
      </p:sp>
    </p:spTree>
    <p:extLst>
      <p:ext uri="{BB962C8B-B14F-4D97-AF65-F5344CB8AC3E}">
        <p14:creationId xmlns:p14="http://schemas.microsoft.com/office/powerpoint/2010/main" val="190514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niOkvir 5">
            <a:extLst>
              <a:ext uri="{FF2B5EF4-FFF2-40B4-BE49-F238E27FC236}">
                <a16:creationId xmlns:a16="http://schemas.microsoft.com/office/drawing/2014/main" id="{5144CBAC-F207-4A6B-AC94-3D55E6848652}"/>
              </a:ext>
            </a:extLst>
          </p:cNvPr>
          <p:cNvSpPr txBox="1"/>
          <p:nvPr/>
        </p:nvSpPr>
        <p:spPr>
          <a:xfrm>
            <a:off x="634719" y="186809"/>
            <a:ext cx="109225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/>
              <a:t>LET’S REVISE!</a:t>
            </a:r>
          </a:p>
          <a:p>
            <a:endParaRPr lang="hr-HR" sz="2400"/>
          </a:p>
        </p:txBody>
      </p:sp>
      <p:pic>
        <p:nvPicPr>
          <p:cNvPr id="7" name="Picture 2" descr="Vidi izvornu sliku">
            <a:hlinkClick r:id="rId2"/>
            <a:extLst>
              <a:ext uri="{FF2B5EF4-FFF2-40B4-BE49-F238E27FC236}">
                <a16:creationId xmlns:a16="http://schemas.microsoft.com/office/drawing/2014/main" id="{2F4C9B71-1398-44AA-9018-5D1E9EA780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5947" y="2604893"/>
            <a:ext cx="2090954" cy="1045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5">
            <a:extLst>
              <a:ext uri="{FF2B5EF4-FFF2-40B4-BE49-F238E27FC236}">
                <a16:creationId xmlns:a16="http://schemas.microsoft.com/office/drawing/2014/main" id="{FF127A99-C2C0-4174-984F-47F47158FB6D}"/>
              </a:ext>
            </a:extLst>
          </p:cNvPr>
          <p:cNvSpPr txBox="1"/>
          <p:nvPr/>
        </p:nvSpPr>
        <p:spPr>
          <a:xfrm>
            <a:off x="1095031" y="3521142"/>
            <a:ext cx="9748911" cy="2862322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hr-HR" sz="2400" dirty="0"/>
              <a:t>Klikni na sljedeću poveznicu i </a:t>
            </a:r>
            <a:r>
              <a:rPr lang="hr-HR" sz="2400"/>
              <a:t>odaberi LEARN MORE.</a:t>
            </a:r>
            <a:endParaRPr lang="hr-HR" sz="2400" dirty="0"/>
          </a:p>
          <a:p>
            <a:pPr algn="ctr"/>
            <a:endParaRPr lang="hr-HR" sz="2400" dirty="0"/>
          </a:p>
          <a:p>
            <a:pPr algn="ctr"/>
            <a:r>
              <a:rPr lang="hr-HR" sz="2400" b="1">
                <a:hlinkClick r:id="rId4"/>
              </a:rPr>
              <a:t>https://www.e-sfera.hr/dodatni-digitalni-sadrzaji/2cffaefc-bc78-4c6e-aaa8-f6bcd94b76dc/</a:t>
            </a:r>
            <a:r>
              <a:rPr lang="hr-HR" sz="2400" b="1"/>
              <a:t> </a:t>
            </a:r>
          </a:p>
          <a:p>
            <a:pPr algn="ctr"/>
            <a:endParaRPr lang="hr-HR" b="1" dirty="0"/>
          </a:p>
          <a:p>
            <a:pPr algn="ctr" fontAlgn="t"/>
            <a:r>
              <a:rPr lang="hr-HR" sz="2400" b="1"/>
              <a:t>Food the American way</a:t>
            </a:r>
          </a:p>
          <a:p>
            <a:pPr algn="ctr"/>
            <a:br>
              <a:rPr lang="hr-HR"/>
            </a:br>
            <a:r>
              <a:rPr lang="hr-HR" sz="2400" i="1"/>
              <a:t>Pročitaj tekst i riješi pripadajuće zadatke.</a:t>
            </a:r>
            <a:endParaRPr lang="hr-HR" sz="2400" dirty="0"/>
          </a:p>
        </p:txBody>
      </p:sp>
      <p:sp>
        <p:nvSpPr>
          <p:cNvPr id="8" name="TextBox 5">
            <a:extLst>
              <a:ext uri="{FF2B5EF4-FFF2-40B4-BE49-F238E27FC236}">
                <a16:creationId xmlns:a16="http://schemas.microsoft.com/office/drawing/2014/main" id="{9F7C373B-B82E-4936-B25B-34E5F037E55D}"/>
              </a:ext>
            </a:extLst>
          </p:cNvPr>
          <p:cNvSpPr txBox="1"/>
          <p:nvPr/>
        </p:nvSpPr>
        <p:spPr>
          <a:xfrm>
            <a:off x="966968" y="821440"/>
            <a:ext cx="9748911" cy="830997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hr-HR" sz="2400" i="1"/>
              <a:t>Otvori poveznicu i ponovi gradivo ove lekcije: </a:t>
            </a:r>
            <a:endParaRPr lang="hr-HR" sz="2400" i="1" dirty="0"/>
          </a:p>
          <a:p>
            <a:pPr algn="ctr"/>
            <a:r>
              <a:rPr lang="hr-HR" sz="2400" b="1">
                <a:hlinkClick r:id="rId5"/>
              </a:rPr>
              <a:t>https://wordwall.net/play/261/699/466</a:t>
            </a:r>
            <a:r>
              <a:rPr lang="hr-HR" sz="2400" b="1"/>
              <a:t> </a:t>
            </a:r>
            <a:endParaRPr lang="hr-HR" b="1" dirty="0"/>
          </a:p>
        </p:txBody>
      </p:sp>
    </p:spTree>
    <p:extLst>
      <p:ext uri="{BB962C8B-B14F-4D97-AF65-F5344CB8AC3E}">
        <p14:creationId xmlns:p14="http://schemas.microsoft.com/office/powerpoint/2010/main" val="3014159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  <p:bldP spid="8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5612</TotalTime>
  <Words>274</Words>
  <Application>Microsoft Office PowerPoint</Application>
  <PresentationFormat>Široki zaslon</PresentationFormat>
  <Paragraphs>46</Paragraphs>
  <Slides>7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3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UNIT 8:  Fit and healthy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1: Who am I?</dc:title>
  <dc:creator>Marina Komadina</dc:creator>
  <cp:lastModifiedBy>Marina Komadina</cp:lastModifiedBy>
  <cp:revision>311</cp:revision>
  <dcterms:created xsi:type="dcterms:W3CDTF">2020-09-19T11:02:00Z</dcterms:created>
  <dcterms:modified xsi:type="dcterms:W3CDTF">2021-06-06T08:18:05Z</dcterms:modified>
</cp:coreProperties>
</file>